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Layouts/slideLayout2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4" r:id="rId7"/>
    <p:sldMasterId id="2147483666" r:id="rId8"/>
    <p:sldMasterId id="2147483668" r:id="rId9"/>
    <p:sldMasterId id="2147483670" r:id="rId10"/>
    <p:sldMasterId id="2147483672" r:id="rId11"/>
    <p:sldMasterId id="2147483674" r:id="rId12"/>
    <p:sldMasterId id="2147483676" r:id="rId13"/>
    <p:sldMasterId id="2147483678" r:id="rId14"/>
    <p:sldMasterId id="2147483680" r:id="rId15"/>
    <p:sldMasterId id="2147483682" r:id="rId16"/>
    <p:sldMasterId id="2147483684" r:id="rId17"/>
    <p:sldMasterId id="2147483686" r:id="rId18"/>
    <p:sldMasterId id="2147483688" r:id="rId19"/>
  </p:sldMasterIdLst>
  <p:sldIdLst>
    <p:sldId id="256" r:id="rId20"/>
    <p:sldId id="257" r:id="rId21"/>
    <p:sldId id="258" r:id="rId22"/>
    <p:sldId id="259" r:id="rId23"/>
    <p:sldId id="260" r:id="rId24"/>
    <p:sldId id="261" r:id="rId25"/>
    <p:sldId id="262" r:id="rId26"/>
    <p:sldId id="263" r:id="rId27"/>
    <p:sldId id="264" r:id="rId2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9.xml"/><Relationship Id="rId8" Type="http://schemas.openxmlformats.org/officeDocument/2006/relationships/slideMaster" Target="slideMasters/slideMaster10.xml"/><Relationship Id="rId9" Type="http://schemas.openxmlformats.org/officeDocument/2006/relationships/slideMaster" Target="slideMasters/slideMaster11.xml"/><Relationship Id="rId10" Type="http://schemas.openxmlformats.org/officeDocument/2006/relationships/slideMaster" Target="slideMasters/slideMaster12.xml"/><Relationship Id="rId11" Type="http://schemas.openxmlformats.org/officeDocument/2006/relationships/slideMaster" Target="slideMasters/slideMaster13.xml"/><Relationship Id="rId12" Type="http://schemas.openxmlformats.org/officeDocument/2006/relationships/slideMaster" Target="slideMasters/slideMaster14.xml"/><Relationship Id="rId13" Type="http://schemas.openxmlformats.org/officeDocument/2006/relationships/slideMaster" Target="slideMasters/slideMaster15.xml"/><Relationship Id="rId14" Type="http://schemas.openxmlformats.org/officeDocument/2006/relationships/slideMaster" Target="slideMasters/slideMaster16.xml"/><Relationship Id="rId15" Type="http://schemas.openxmlformats.org/officeDocument/2006/relationships/slideMaster" Target="slideMasters/slideMaster17.xml"/><Relationship Id="rId16" Type="http://schemas.openxmlformats.org/officeDocument/2006/relationships/slideMaster" Target="slideMasters/slideMaster18.xml"/><Relationship Id="rId17" Type="http://schemas.openxmlformats.org/officeDocument/2006/relationships/slideMaster" Target="slideMasters/slideMaster19.xml"/><Relationship Id="rId18" Type="http://schemas.openxmlformats.org/officeDocument/2006/relationships/slideMaster" Target="slideMasters/slideMaster20.xml"/><Relationship Id="rId19" Type="http://schemas.openxmlformats.org/officeDocument/2006/relationships/slideMaster" Target="slideMasters/slideMaster21.xml"/><Relationship Id="rId20" Type="http://schemas.openxmlformats.org/officeDocument/2006/relationships/slide" Target="slides/slide1.xml"/><Relationship Id="rId21" Type="http://schemas.openxmlformats.org/officeDocument/2006/relationships/slide" Target="slides/slide2.xml"/><Relationship Id="rId22" Type="http://schemas.openxmlformats.org/officeDocument/2006/relationships/slide" Target="slides/slide3.xml"/><Relationship Id="rId23" Type="http://schemas.openxmlformats.org/officeDocument/2006/relationships/slide" Target="slides/slide4.xml"/><Relationship Id="rId24" Type="http://schemas.openxmlformats.org/officeDocument/2006/relationships/slide" Target="slides/slide5.xml"/><Relationship Id="rId25" Type="http://schemas.openxmlformats.org/officeDocument/2006/relationships/slide" Target="slides/slide6.xml"/><Relationship Id="rId26" Type="http://schemas.openxmlformats.org/officeDocument/2006/relationships/slide" Target="slides/slide7.xml"/><Relationship Id="rId27" Type="http://schemas.openxmlformats.org/officeDocument/2006/relationships/slide" Target="slides/slide8.xml"/><Relationship Id="rId28" Type="http://schemas.openxmlformats.org/officeDocument/2006/relationships/slide" Target="slides/slide9.xml"/><Relationship Id="rId2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5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6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7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8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9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0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Default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Default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lang="en-AU" sz="4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3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4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5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6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7.xml"/>
</Relationships>
</file>

<file path=ppt/slideMasters/_rels/slideMaster15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8.xml"/>
</Relationships>
</file>

<file path=ppt/slideMasters/_rels/slideMaster16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9.xml"/>
</Relationships>
</file>

<file path=ppt/slideMasters/_rels/slideMaster17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20.xml"/>
</Relationships>
</file>

<file path=ppt/slideMasters/_rels/slideMaster18.xml.rels><?xml version="1.0" encoding="UTF-8"?>
<Relationships xmlns="http://schemas.openxmlformats.org/package/2006/relationships"><Relationship Id="rId1" Type="http://schemas.openxmlformats.org/officeDocument/2006/relationships/theme" Target="../theme/theme15.xml"/><Relationship Id="rId2" Type="http://schemas.openxmlformats.org/officeDocument/2006/relationships/slideLayout" Target="../slideLayouts/slideLayout21.xml"/>
</Relationships>
</file>

<file path=ppt/slideMasters/_rels/slideMaster19.xml.rels><?xml version="1.0" encoding="UTF-8"?>
<Relationships xmlns="http://schemas.openxmlformats.org/package/2006/relationships"><Relationship Id="rId1" Type="http://schemas.openxmlformats.org/officeDocument/2006/relationships/theme" Target="../theme/theme16.xml"/><Relationship Id="rId2" Type="http://schemas.openxmlformats.org/officeDocument/2006/relationships/slideLayout" Target="../slideLayouts/slideLayout2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20.xml.rels><?xml version="1.0" encoding="UTF-8"?>
<Relationships xmlns="http://schemas.openxmlformats.org/package/2006/relationships"><Relationship Id="rId1" Type="http://schemas.openxmlformats.org/officeDocument/2006/relationships/theme" Target="../theme/theme17.xml"/><Relationship Id="rId2" Type="http://schemas.openxmlformats.org/officeDocument/2006/relationships/slideLayout" Target="../slideLayouts/slideLayout23.xml"/>
</Relationships>
</file>

<file path=ppt/slideMasters/_rels/slideMaster21.xml.rels><?xml version="1.0" encoding="UTF-8"?>
<Relationships xmlns="http://schemas.openxmlformats.org/package/2006/relationships"><Relationship Id="rId1" Type="http://schemas.openxmlformats.org/officeDocument/2006/relationships/theme" Target="../theme/theme18.xml"/><Relationship Id="rId2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1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2"/>
  </p:sldLayoutIdLst>
</p:sldMaster>
</file>

<file path=ppt/slideMasters/slideMaster1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2"/>
  </p:sldLayoutIdLst>
</p:sldMaster>
</file>

<file path=ppt/slideMasters/slideMaster1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2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2"/>
  </p:sldLayoutIdLst>
</p:sldMaster>
</file>

<file path=ppt/slideMasters/slideMaster2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04000" y="561600"/>
            <a:ext cx="907164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>
              <a:buNone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AU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lang="en-A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"/>
          <p:cNvPicPr/>
          <p:nvPr/>
        </p:nvPicPr>
        <p:blipFill>
          <a:blip r:embed="rId1"/>
          <a:stretch/>
        </p:blipFill>
        <p:spPr>
          <a:xfrm>
            <a:off x="720" y="0"/>
            <a:ext cx="1007496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1670</TotalTime>
  <Application>LibreOffice/25.8.5.2$Windows_X86_64 LibreOffice_project/9c8b85f387cc00a89945a79c9e6239f32e450ac2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2026-03-22T22:17:40Z</dcterms:modified>
  <cp:revision>19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